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5380" autoAdjust="0"/>
  </p:normalViewPr>
  <p:slideViewPr>
    <p:cSldViewPr snapToGrid="0">
      <p:cViewPr varScale="1">
        <p:scale>
          <a:sx n="82" d="100"/>
          <a:sy n="82" d="100"/>
        </p:scale>
        <p:origin x="816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8E8FD47-0FA5-4445-8309-89EE44E10EDB}"/>
    <pc:docChg chg="custSel modSld">
      <pc:chgData name="Narelle Wheaton" userId="6e1b2b30-480e-4f91-806b-6735d5b9e446" providerId="ADAL" clId="{78E8FD47-0FA5-4445-8309-89EE44E10EDB}" dt="2023-06-29T06:54:06.926" v="18" actId="404"/>
      <pc:docMkLst>
        <pc:docMk/>
      </pc:docMkLst>
      <pc:sldChg chg="modSp mod">
        <pc:chgData name="Narelle Wheaton" userId="6e1b2b30-480e-4f91-806b-6735d5b9e446" providerId="ADAL" clId="{78E8FD47-0FA5-4445-8309-89EE44E10EDB}" dt="2023-06-29T06:53:54.730" v="15" actId="404"/>
        <pc:sldMkLst>
          <pc:docMk/>
          <pc:sldMk cId="1286002323" sldId="256"/>
        </pc:sldMkLst>
        <pc:spChg chg="mod">
          <ac:chgData name="Narelle Wheaton" userId="6e1b2b30-480e-4f91-806b-6735d5b9e446" providerId="ADAL" clId="{78E8FD47-0FA5-4445-8309-89EE44E10EDB}" dt="2023-06-29T06:53:54.730" v="15" actId="404"/>
          <ac:spMkLst>
            <pc:docMk/>
            <pc:sldMk cId="1286002323" sldId="256"/>
            <ac:spMk id="3" creationId="{F0618683-0DB1-4A74-A854-D3A49C9E4075}"/>
          </ac:spMkLst>
        </pc:spChg>
      </pc:sldChg>
      <pc:sldChg chg="modSp mod">
        <pc:chgData name="Narelle Wheaton" userId="6e1b2b30-480e-4f91-806b-6735d5b9e446" providerId="ADAL" clId="{78E8FD47-0FA5-4445-8309-89EE44E10EDB}" dt="2023-06-29T06:53:59.855" v="16" actId="404"/>
        <pc:sldMkLst>
          <pc:docMk/>
          <pc:sldMk cId="3577533533" sldId="257"/>
        </pc:sldMkLst>
        <pc:spChg chg="mod">
          <ac:chgData name="Narelle Wheaton" userId="6e1b2b30-480e-4f91-806b-6735d5b9e446" providerId="ADAL" clId="{78E8FD47-0FA5-4445-8309-89EE44E10EDB}" dt="2023-06-29T06:53:59.855" v="16" actId="404"/>
          <ac:spMkLst>
            <pc:docMk/>
            <pc:sldMk cId="3577533533" sldId="257"/>
            <ac:spMk id="3" creationId="{F0618683-0DB1-4A74-A854-D3A49C9E4075}"/>
          </ac:spMkLst>
        </pc:spChg>
      </pc:sldChg>
      <pc:sldChg chg="modSp mod">
        <pc:chgData name="Narelle Wheaton" userId="6e1b2b30-480e-4f91-806b-6735d5b9e446" providerId="ADAL" clId="{78E8FD47-0FA5-4445-8309-89EE44E10EDB}" dt="2023-06-29T06:54:03.161" v="17" actId="404"/>
        <pc:sldMkLst>
          <pc:docMk/>
          <pc:sldMk cId="4256263139" sldId="258"/>
        </pc:sldMkLst>
        <pc:spChg chg="mod">
          <ac:chgData name="Narelle Wheaton" userId="6e1b2b30-480e-4f91-806b-6735d5b9e446" providerId="ADAL" clId="{78E8FD47-0FA5-4445-8309-89EE44E10EDB}" dt="2023-06-29T06:54:03.161" v="17" actId="404"/>
          <ac:spMkLst>
            <pc:docMk/>
            <pc:sldMk cId="4256263139" sldId="258"/>
            <ac:spMk id="3" creationId="{F0618683-0DB1-4A74-A854-D3A49C9E4075}"/>
          </ac:spMkLst>
        </pc:spChg>
      </pc:sldChg>
      <pc:sldChg chg="modSp mod">
        <pc:chgData name="Narelle Wheaton" userId="6e1b2b30-480e-4f91-806b-6735d5b9e446" providerId="ADAL" clId="{78E8FD47-0FA5-4445-8309-89EE44E10EDB}" dt="2023-06-29T06:54:06.926" v="18" actId="404"/>
        <pc:sldMkLst>
          <pc:docMk/>
          <pc:sldMk cId="1013705460" sldId="259"/>
        </pc:sldMkLst>
        <pc:spChg chg="mod">
          <ac:chgData name="Narelle Wheaton" userId="6e1b2b30-480e-4f91-806b-6735d5b9e446" providerId="ADAL" clId="{78E8FD47-0FA5-4445-8309-89EE44E10EDB}" dt="2023-06-29T06:54:06.926" v="18" actId="404"/>
          <ac:spMkLst>
            <pc:docMk/>
            <pc:sldMk cId="1013705460" sldId="259"/>
            <ac:spMk id="3" creationId="{F0618683-0DB1-4A74-A854-D3A49C9E407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AB5A5-6F4A-4157-9067-1FC416A4E9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5C930C-C856-429A-90C4-6AF6707F7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16EC22-28D2-471E-99C2-C60F5E1E2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774F2F-5E13-4B1C-B1F6-CBD04F651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AE1BA-F1CC-4A9B-BC4C-3A5B96C32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2222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E613D-E7B0-41F9-BF87-5DB282C77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7D7F80-E7E3-4710-978A-70DFA21282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41A4F-5075-4D26-842B-AE0542940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CC361D-802A-477E-8A2B-44AC390F1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D17C5E-21FC-4727-A55E-B41BD3EA6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0988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4BC3BA-EF8E-4953-B1CA-C9C458713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E9F31A-A4D6-4332-B48B-15B5722466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82CFE-8B32-4003-B159-30019B86F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897CD-7A99-44DA-9CEC-A97A241C0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58830-393E-4D3E-AA1C-B68F4E0EF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294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AE19C-0736-4597-9102-542B1F27A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30517-C850-4495-9A56-31EBC8BDE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81A706-D7C3-46B2-9BC7-51EB1B077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EA7F7-4293-4170-A90A-69C273ED3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5A56CB-BF28-4C9A-AEDD-076720DDD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294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1B281-741C-49C2-866E-804EC14B7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FCA483-5C07-4233-AA77-782606AEB7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9E925-0E81-4F21-BCD5-DFE288314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6527B-FDB6-40F0-AB7C-EB768978C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B30D8-F0E6-4310-A8D9-3A1C9BDC0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5354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D3DB7-37B6-4981-BE46-95BE91D59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4BA92-D82B-4F2A-94AC-7A06686DB4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426B83-280C-4EA9-9132-ACCFD6DD9B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EE6D88-4737-4E70-BD19-7140B66DE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30D806-CA6F-4D3D-8BE4-BE9A6D391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44E177-3932-4219-A040-0B02113C5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1999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593D7-E50A-4216-849A-D37FE8034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60B27F-4578-4A0E-853F-01FBF10A3A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F71DC7-55E2-4949-B457-1E826D1A0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5D6276-03F4-4E76-9A31-6FB7E70949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6BEC2D-2585-4218-A2AF-E0814F14CD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65B28A-E124-4B37-B006-5E414899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563FD3-B5A0-4DFF-9508-80968EF58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69FC84-E44F-4C90-9EB9-442BCA07B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0379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94BBE-21F5-4EFF-A10A-8EEA0B192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848930-B89D-4905-B104-6059707C6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5C84D5-3E20-400E-8CF8-BBEC8BDAD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06E1C-F71D-4E11-91F3-6D9C57E56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6327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805BA-3A51-4DCA-849B-1659310BB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F141E6-5275-49DC-BA44-EF25ADF86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AD4598-19F9-49C3-84D6-F8A29B3B2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8598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99A51-A0DD-4AAC-8E0A-DB4C30B10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5708E-F2B0-49DA-A6F2-EEEF916DBD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566A5D-6103-474A-9A90-BC223C6747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B8A65B-B3EE-4AB1-88A4-5A4E71AD4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C339D3-221D-45B5-BDEF-35C6B3D87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F46264-2466-454B-AE54-62EE370BD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4176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49B74-1109-4DDA-ADAB-9B5CCE1C3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645ED5-864B-4332-80DC-2FDCE7600B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FB3CC2-26C4-453D-B85F-7B2AD3048C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BECF9-F8AF-4A78-A1C3-7113F38CA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8680E-526E-4C8F-9721-595CB2121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79BBE1-D33F-4ACC-BDE0-864D3523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120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C67EDC-C63F-4C7F-A30F-04D8C7741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0F78EF-2E12-4749-8877-CB98D0DFE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F3387C-8FAA-4326-BBFB-A6F00AB61C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D7385-6BBC-44B3-8CC1-68494336A639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9C500-11D8-498C-8560-38A44BB21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A2C867-0E61-4C11-AEAF-C05C1DA0A3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DB499-FABA-4675-8D73-FA8EDF55A6C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540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0618683-0DB1-4A74-A854-D3A49C9E4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22517"/>
            <a:ext cx="9144000" cy="3012966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breath of life, come sweeping through 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Revive Thy Church with life and power.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Breath of life, come cleanse, renew 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fit Thy Church to meet this hour.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002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0618683-0DB1-4A74-A854-D3A49C9E4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4954"/>
            <a:ext cx="9144000" cy="284024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Wind of God, come bend us, break 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humbly we confess our need;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in Thy tenderness remake 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Revive, restore; for this we plead.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533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0618683-0DB1-4A74-A854-D3A49C9E4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2714"/>
            <a:ext cx="9144000" cy="279960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breath of love, come breathe within 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Renewing thought and will and heart;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Come, love of Christ, afresh to win 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Revive Thy Church in every part.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263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0618683-0DB1-4A74-A854-D3A49C9E4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63834"/>
            <a:ext cx="9144000" cy="286056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Revive us, Lord! Is zeal abating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harvest fields are vast and white?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Revive us, Lord, the world is waiting,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Equip Thy Church to spread the light.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980C63-B90D-464E-8E90-315416ACF111}"/>
              </a:ext>
            </a:extLst>
          </p:cNvPr>
          <p:cNvSpPr txBox="1"/>
          <p:nvPr/>
        </p:nvSpPr>
        <p:spPr>
          <a:xfrm>
            <a:off x="416560" y="5599837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2648008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Elizabeth Ann Porter Head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013705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201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2022-08-02T07:32:33Z</dcterms:created>
  <dcterms:modified xsi:type="dcterms:W3CDTF">2023-06-29T06:54:10Z</dcterms:modified>
</cp:coreProperties>
</file>